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90BAC80-5C36-A64E-9414-A0381FA54F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9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695F731-948A-D340-B0CC-72EFF21C55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2760948" y="4999097"/>
            <a:ext cx="4846066" cy="50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ARICA Y PARINACOTA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634590" y="6147093"/>
            <a:ext cx="309878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214806" y="6669967"/>
            <a:ext cx="1938351" cy="384721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16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s-CL" sz="19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2" y="2701756"/>
            <a:ext cx="2288961" cy="400110"/>
          </a:xfrm>
          <a:prstGeom prst="rect">
            <a:avLst/>
          </a:prstGeom>
          <a:solidFill>
            <a:srgbClr val="977CB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9EDD64C-F5BE-DB42-BE40-F13E05A8F83C}"/>
              </a:ext>
            </a:extLst>
          </p:cNvPr>
          <p:cNvSpPr txBox="1"/>
          <p:nvPr/>
        </p:nvSpPr>
        <p:spPr>
          <a:xfrm>
            <a:off x="5077416" y="8956963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9048B2F-F3D5-7847-974C-6A2BEC602593}"/>
              </a:ext>
            </a:extLst>
          </p:cNvPr>
          <p:cNvSpPr txBox="1"/>
          <p:nvPr/>
        </p:nvSpPr>
        <p:spPr>
          <a:xfrm>
            <a:off x="2161211" y="8945794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32410845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16</cp:revision>
  <dcterms:created xsi:type="dcterms:W3CDTF">2024-07-30T16:42:33Z</dcterms:created>
  <dcterms:modified xsi:type="dcterms:W3CDTF">2024-10-14T21:10:33Z</dcterms:modified>
</cp:coreProperties>
</file>